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1127" r:id="rId2"/>
    <p:sldId id="963" r:id="rId3"/>
    <p:sldId id="1419" r:id="rId4"/>
    <p:sldId id="1447" r:id="rId5"/>
    <p:sldId id="1435" r:id="rId6"/>
    <p:sldId id="1472" r:id="rId7"/>
    <p:sldId id="1460" r:id="rId8"/>
    <p:sldId id="1461" r:id="rId9"/>
    <p:sldId id="1473" r:id="rId10"/>
    <p:sldId id="1462" r:id="rId11"/>
    <p:sldId id="1474" r:id="rId12"/>
    <p:sldId id="1475" r:id="rId13"/>
    <p:sldId id="1476" r:id="rId14"/>
    <p:sldId id="1477" r:id="rId15"/>
    <p:sldId id="1463" r:id="rId16"/>
    <p:sldId id="1464" r:id="rId17"/>
    <p:sldId id="1478" r:id="rId18"/>
    <p:sldId id="1459" r:id="rId19"/>
  </p:sldIdLst>
  <p:sldSz cx="12192000" cy="6858000"/>
  <p:notesSz cx="6954838"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22222"/>
    <a:srgbClr val="5F461E"/>
    <a:srgbClr val="7A2E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7403CE-F02B-4844-80EA-22FFAC95AF22}" v="476" dt="2022-01-27T16:08:02.2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6" autoAdjust="0"/>
    <p:restoredTop sz="94660"/>
  </p:normalViewPr>
  <p:slideViewPr>
    <p:cSldViewPr snapToGrid="0">
      <p:cViewPr varScale="1">
        <p:scale>
          <a:sx n="80" d="100"/>
          <a:sy n="80" d="100"/>
        </p:scale>
        <p:origin x="62" y="31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B37403CE-F02B-4844-80EA-22FFAC95AF22}"/>
    <pc:docChg chg="custSel addSld delSld modSld">
      <pc:chgData name="Ed Godfrey" userId="61aa7c48ee0e3db0" providerId="LiveId" clId="{B37403CE-F02B-4844-80EA-22FFAC95AF22}" dt="2022-01-27T16:09:33.466" v="958" actId="20577"/>
      <pc:docMkLst>
        <pc:docMk/>
      </pc:docMkLst>
      <pc:sldChg chg="modAnim">
        <pc:chgData name="Ed Godfrey" userId="61aa7c48ee0e3db0" providerId="LiveId" clId="{B37403CE-F02B-4844-80EA-22FFAC95AF22}" dt="2022-01-27T15:41:06.686" v="67"/>
        <pc:sldMkLst>
          <pc:docMk/>
          <pc:sldMk cId="1259847495" sldId="963"/>
        </pc:sldMkLst>
      </pc:sldChg>
      <pc:sldChg chg="modSp mod">
        <pc:chgData name="Ed Godfrey" userId="61aa7c48ee0e3db0" providerId="LiveId" clId="{B37403CE-F02B-4844-80EA-22FFAC95AF22}" dt="2022-01-27T15:39:54.389" v="3" actId="20577"/>
        <pc:sldMkLst>
          <pc:docMk/>
          <pc:sldMk cId="3275922726" sldId="1127"/>
        </pc:sldMkLst>
        <pc:spChg chg="mod">
          <ac:chgData name="Ed Godfrey" userId="61aa7c48ee0e3db0" providerId="LiveId" clId="{B37403CE-F02B-4844-80EA-22FFAC95AF22}" dt="2022-01-27T15:39:54.389" v="3" actId="20577"/>
          <ac:spMkLst>
            <pc:docMk/>
            <pc:sldMk cId="3275922726" sldId="1127"/>
            <ac:spMk id="2" creationId="{F1588051-E0B5-4638-9205-E46E5525908B}"/>
          </ac:spMkLst>
        </pc:spChg>
        <pc:spChg chg="mod">
          <ac:chgData name="Ed Godfrey" userId="61aa7c48ee0e3db0" providerId="LiveId" clId="{B37403CE-F02B-4844-80EA-22FFAC95AF22}" dt="2022-01-27T15:39:51.227" v="1" actId="20577"/>
          <ac:spMkLst>
            <pc:docMk/>
            <pc:sldMk cId="3275922726" sldId="1127"/>
            <ac:spMk id="5" creationId="{0CAA8F06-2798-4F2A-8DC9-8E009C9AC104}"/>
          </ac:spMkLst>
        </pc:spChg>
      </pc:sldChg>
      <pc:sldChg chg="addSp delSp modSp mod">
        <pc:chgData name="Ed Godfrey" userId="61aa7c48ee0e3db0" providerId="LiveId" clId="{B37403CE-F02B-4844-80EA-22FFAC95AF22}" dt="2022-01-27T15:42:16.535" v="85" actId="1076"/>
        <pc:sldMkLst>
          <pc:docMk/>
          <pc:sldMk cId="3824919888" sldId="1419"/>
        </pc:sldMkLst>
        <pc:spChg chg="del">
          <ac:chgData name="Ed Godfrey" userId="61aa7c48ee0e3db0" providerId="LiveId" clId="{B37403CE-F02B-4844-80EA-22FFAC95AF22}" dt="2022-01-27T15:41:48.413" v="69" actId="21"/>
          <ac:spMkLst>
            <pc:docMk/>
            <pc:sldMk cId="3824919888" sldId="1419"/>
            <ac:spMk id="2" creationId="{F08A2007-B9E6-48A8-9E5E-C98EDFD53C8F}"/>
          </ac:spMkLst>
        </pc:spChg>
        <pc:spChg chg="mod">
          <ac:chgData name="Ed Godfrey" userId="61aa7c48ee0e3db0" providerId="LiveId" clId="{B37403CE-F02B-4844-80EA-22FFAC95AF22}" dt="2022-01-27T15:41:52.104" v="81" actId="20577"/>
          <ac:spMkLst>
            <pc:docMk/>
            <pc:sldMk cId="3824919888" sldId="1419"/>
            <ac:spMk id="3" creationId="{F6C638D0-C884-48CF-BE26-27EEF100FAF2}"/>
          </ac:spMkLst>
        </pc:spChg>
        <pc:picChg chg="add mod">
          <ac:chgData name="Ed Godfrey" userId="61aa7c48ee0e3db0" providerId="LiveId" clId="{B37403CE-F02B-4844-80EA-22FFAC95AF22}" dt="2022-01-27T15:42:16.535" v="85" actId="1076"/>
          <ac:picMkLst>
            <pc:docMk/>
            <pc:sldMk cId="3824919888" sldId="1419"/>
            <ac:picMk id="4" creationId="{272B02BF-9352-4E6F-96AE-F01DBDCD7AB9}"/>
          </ac:picMkLst>
        </pc:picChg>
      </pc:sldChg>
      <pc:sldChg chg="modSp mod">
        <pc:chgData name="Ed Godfrey" userId="61aa7c48ee0e3db0" providerId="LiveId" clId="{B37403CE-F02B-4844-80EA-22FFAC95AF22}" dt="2022-01-27T15:45:10.155" v="122" actId="255"/>
        <pc:sldMkLst>
          <pc:docMk/>
          <pc:sldMk cId="4045395308" sldId="1435"/>
        </pc:sldMkLst>
        <pc:spChg chg="mod">
          <ac:chgData name="Ed Godfrey" userId="61aa7c48ee0e3db0" providerId="LiveId" clId="{B37403CE-F02B-4844-80EA-22FFAC95AF22}" dt="2022-01-27T15:45:10.155" v="122" actId="255"/>
          <ac:spMkLst>
            <pc:docMk/>
            <pc:sldMk cId="4045395308" sldId="1435"/>
            <ac:spMk id="2" creationId="{F08A2007-B9E6-48A8-9E5E-C98EDFD53C8F}"/>
          </ac:spMkLst>
        </pc:spChg>
      </pc:sldChg>
      <pc:sldChg chg="modSp mod">
        <pc:chgData name="Ed Godfrey" userId="61aa7c48ee0e3db0" providerId="LiveId" clId="{B37403CE-F02B-4844-80EA-22FFAC95AF22}" dt="2022-01-27T15:43:20.858" v="109" actId="20577"/>
        <pc:sldMkLst>
          <pc:docMk/>
          <pc:sldMk cId="2026449548" sldId="1447"/>
        </pc:sldMkLst>
        <pc:spChg chg="mod">
          <ac:chgData name="Ed Godfrey" userId="61aa7c48ee0e3db0" providerId="LiveId" clId="{B37403CE-F02B-4844-80EA-22FFAC95AF22}" dt="2022-01-27T15:43:13.334" v="89" actId="113"/>
          <ac:spMkLst>
            <pc:docMk/>
            <pc:sldMk cId="2026449548" sldId="1447"/>
            <ac:spMk id="2" creationId="{F08A2007-B9E6-48A8-9E5E-C98EDFD53C8F}"/>
          </ac:spMkLst>
        </pc:spChg>
        <pc:spChg chg="mod">
          <ac:chgData name="Ed Godfrey" userId="61aa7c48ee0e3db0" providerId="LiveId" clId="{B37403CE-F02B-4844-80EA-22FFAC95AF22}" dt="2022-01-27T15:43:20.858" v="109" actId="20577"/>
          <ac:spMkLst>
            <pc:docMk/>
            <pc:sldMk cId="2026449548" sldId="1447"/>
            <ac:spMk id="3" creationId="{F6C638D0-C884-48CF-BE26-27EEF100FAF2}"/>
          </ac:spMkLst>
        </pc:spChg>
      </pc:sldChg>
      <pc:sldChg chg="del">
        <pc:chgData name="Ed Godfrey" userId="61aa7c48ee0e3db0" providerId="LiveId" clId="{B37403CE-F02B-4844-80EA-22FFAC95AF22}" dt="2022-01-27T15:45:44.816" v="123" actId="47"/>
        <pc:sldMkLst>
          <pc:docMk/>
          <pc:sldMk cId="478296697" sldId="1449"/>
        </pc:sldMkLst>
      </pc:sldChg>
      <pc:sldChg chg="del">
        <pc:chgData name="Ed Godfrey" userId="61aa7c48ee0e3db0" providerId="LiveId" clId="{B37403CE-F02B-4844-80EA-22FFAC95AF22}" dt="2022-01-27T15:45:46.079" v="124" actId="47"/>
        <pc:sldMkLst>
          <pc:docMk/>
          <pc:sldMk cId="2874017367" sldId="1450"/>
        </pc:sldMkLst>
      </pc:sldChg>
      <pc:sldChg chg="del">
        <pc:chgData name="Ed Godfrey" userId="61aa7c48ee0e3db0" providerId="LiveId" clId="{B37403CE-F02B-4844-80EA-22FFAC95AF22}" dt="2022-01-27T15:45:46.862" v="125" actId="47"/>
        <pc:sldMkLst>
          <pc:docMk/>
          <pc:sldMk cId="2820369169" sldId="1455"/>
        </pc:sldMkLst>
      </pc:sldChg>
      <pc:sldChg chg="modSp mod">
        <pc:chgData name="Ed Godfrey" userId="61aa7c48ee0e3db0" providerId="LiveId" clId="{B37403CE-F02B-4844-80EA-22FFAC95AF22}" dt="2022-01-27T16:09:33.466" v="958" actId="20577"/>
        <pc:sldMkLst>
          <pc:docMk/>
          <pc:sldMk cId="2224979565" sldId="1459"/>
        </pc:sldMkLst>
        <pc:spChg chg="mod">
          <ac:chgData name="Ed Godfrey" userId="61aa7c48ee0e3db0" providerId="LiveId" clId="{B37403CE-F02B-4844-80EA-22FFAC95AF22}" dt="2022-01-27T16:09:33.466" v="958" actId="20577"/>
          <ac:spMkLst>
            <pc:docMk/>
            <pc:sldMk cId="2224979565" sldId="1459"/>
            <ac:spMk id="2" creationId="{F1588051-E0B5-4638-9205-E46E5525908B}"/>
          </ac:spMkLst>
        </pc:spChg>
        <pc:spChg chg="mod">
          <ac:chgData name="Ed Godfrey" userId="61aa7c48ee0e3db0" providerId="LiveId" clId="{B37403CE-F02B-4844-80EA-22FFAC95AF22}" dt="2022-01-27T16:09:30.349" v="956" actId="20577"/>
          <ac:spMkLst>
            <pc:docMk/>
            <pc:sldMk cId="2224979565" sldId="1459"/>
            <ac:spMk id="5" creationId="{0CAA8F06-2798-4F2A-8DC9-8E009C9AC104}"/>
          </ac:spMkLst>
        </pc:spChg>
      </pc:sldChg>
      <pc:sldChg chg="addSp delSp modSp mod modAnim">
        <pc:chgData name="Ed Godfrey" userId="61aa7c48ee0e3db0" providerId="LiveId" clId="{B37403CE-F02B-4844-80EA-22FFAC95AF22}" dt="2022-01-27T15:48:40.537" v="327"/>
        <pc:sldMkLst>
          <pc:docMk/>
          <pc:sldMk cId="3069781939" sldId="1460"/>
        </pc:sldMkLst>
        <pc:spChg chg="mod">
          <ac:chgData name="Ed Godfrey" userId="61aa7c48ee0e3db0" providerId="LiveId" clId="{B37403CE-F02B-4844-80EA-22FFAC95AF22}" dt="2022-01-27T15:47:05.740" v="235" actId="20577"/>
          <ac:spMkLst>
            <pc:docMk/>
            <pc:sldMk cId="3069781939" sldId="1460"/>
            <ac:spMk id="2" creationId="{F08A2007-B9E6-48A8-9E5E-C98EDFD53C8F}"/>
          </ac:spMkLst>
        </pc:spChg>
        <pc:spChg chg="add del mod">
          <ac:chgData name="Ed Godfrey" userId="61aa7c48ee0e3db0" providerId="LiveId" clId="{B37403CE-F02B-4844-80EA-22FFAC95AF22}" dt="2022-01-27T15:48:05.024" v="281" actId="21"/>
          <ac:spMkLst>
            <pc:docMk/>
            <pc:sldMk cId="3069781939" sldId="1460"/>
            <ac:spMk id="4" creationId="{4D114127-9A25-49E0-BCFC-ACC738A08BFE}"/>
          </ac:spMkLst>
        </pc:spChg>
        <pc:spChg chg="add mod">
          <ac:chgData name="Ed Godfrey" userId="61aa7c48ee0e3db0" providerId="LiveId" clId="{B37403CE-F02B-4844-80EA-22FFAC95AF22}" dt="2022-01-27T15:48:21.409" v="309" actId="255"/>
          <ac:spMkLst>
            <pc:docMk/>
            <pc:sldMk cId="3069781939" sldId="1460"/>
            <ac:spMk id="5" creationId="{95CA5BC6-BE1F-418D-A9DB-5B247A6DC155}"/>
          </ac:spMkLst>
        </pc:spChg>
      </pc:sldChg>
      <pc:sldChg chg="modSp mod">
        <pc:chgData name="Ed Godfrey" userId="61aa7c48ee0e3db0" providerId="LiveId" clId="{B37403CE-F02B-4844-80EA-22FFAC95AF22}" dt="2022-01-27T15:54:14.864" v="359" actId="20577"/>
        <pc:sldMkLst>
          <pc:docMk/>
          <pc:sldMk cId="2525525901" sldId="1461"/>
        </pc:sldMkLst>
        <pc:spChg chg="mod">
          <ac:chgData name="Ed Godfrey" userId="61aa7c48ee0e3db0" providerId="LiveId" clId="{B37403CE-F02B-4844-80EA-22FFAC95AF22}" dt="2022-01-27T15:54:09.847" v="357" actId="255"/>
          <ac:spMkLst>
            <pc:docMk/>
            <pc:sldMk cId="2525525901" sldId="1461"/>
            <ac:spMk id="2" creationId="{F08A2007-B9E6-48A8-9E5E-C98EDFD53C8F}"/>
          </ac:spMkLst>
        </pc:spChg>
        <pc:spChg chg="mod">
          <ac:chgData name="Ed Godfrey" userId="61aa7c48ee0e3db0" providerId="LiveId" clId="{B37403CE-F02B-4844-80EA-22FFAC95AF22}" dt="2022-01-27T15:54:14.864" v="359" actId="20577"/>
          <ac:spMkLst>
            <pc:docMk/>
            <pc:sldMk cId="2525525901" sldId="1461"/>
            <ac:spMk id="3" creationId="{F6C638D0-C884-48CF-BE26-27EEF100FAF2}"/>
          </ac:spMkLst>
        </pc:spChg>
      </pc:sldChg>
      <pc:sldChg chg="modSp mod">
        <pc:chgData name="Ed Godfrey" userId="61aa7c48ee0e3db0" providerId="LiveId" clId="{B37403CE-F02B-4844-80EA-22FFAC95AF22}" dt="2022-01-27T15:56:22.174" v="392" actId="20577"/>
        <pc:sldMkLst>
          <pc:docMk/>
          <pc:sldMk cId="1932906575" sldId="1462"/>
        </pc:sldMkLst>
        <pc:spChg chg="mod">
          <ac:chgData name="Ed Godfrey" userId="61aa7c48ee0e3db0" providerId="LiveId" clId="{B37403CE-F02B-4844-80EA-22FFAC95AF22}" dt="2022-01-27T15:56:04.148" v="377" actId="115"/>
          <ac:spMkLst>
            <pc:docMk/>
            <pc:sldMk cId="1932906575" sldId="1462"/>
            <ac:spMk id="2" creationId="{F08A2007-B9E6-48A8-9E5E-C98EDFD53C8F}"/>
          </ac:spMkLst>
        </pc:spChg>
        <pc:spChg chg="mod">
          <ac:chgData name="Ed Godfrey" userId="61aa7c48ee0e3db0" providerId="LiveId" clId="{B37403CE-F02B-4844-80EA-22FFAC95AF22}" dt="2022-01-27T15:56:22.174" v="392" actId="20577"/>
          <ac:spMkLst>
            <pc:docMk/>
            <pc:sldMk cId="1932906575" sldId="1462"/>
            <ac:spMk id="3" creationId="{F6C638D0-C884-48CF-BE26-27EEF100FAF2}"/>
          </ac:spMkLst>
        </pc:spChg>
      </pc:sldChg>
      <pc:sldChg chg="modSp mod modAnim">
        <pc:chgData name="Ed Godfrey" userId="61aa7c48ee0e3db0" providerId="LiveId" clId="{B37403CE-F02B-4844-80EA-22FFAC95AF22}" dt="2022-01-27T16:06:47.179" v="877"/>
        <pc:sldMkLst>
          <pc:docMk/>
          <pc:sldMk cId="3173917685" sldId="1463"/>
        </pc:sldMkLst>
        <pc:spChg chg="mod">
          <ac:chgData name="Ed Godfrey" userId="61aa7c48ee0e3db0" providerId="LiveId" clId="{B37403CE-F02B-4844-80EA-22FFAC95AF22}" dt="2022-01-27T16:06:29.868" v="864" actId="20577"/>
          <ac:spMkLst>
            <pc:docMk/>
            <pc:sldMk cId="3173917685" sldId="1463"/>
            <ac:spMk id="2" creationId="{F08A2007-B9E6-48A8-9E5E-C98EDFD53C8F}"/>
          </ac:spMkLst>
        </pc:spChg>
        <pc:spChg chg="mod">
          <ac:chgData name="Ed Godfrey" userId="61aa7c48ee0e3db0" providerId="LiveId" clId="{B37403CE-F02B-4844-80EA-22FFAC95AF22}" dt="2022-01-27T16:06:04.719" v="850" actId="20577"/>
          <ac:spMkLst>
            <pc:docMk/>
            <pc:sldMk cId="3173917685" sldId="1463"/>
            <ac:spMk id="3" creationId="{F6C638D0-C884-48CF-BE26-27EEF100FAF2}"/>
          </ac:spMkLst>
        </pc:spChg>
      </pc:sldChg>
      <pc:sldChg chg="modSp mod">
        <pc:chgData name="Ed Godfrey" userId="61aa7c48ee0e3db0" providerId="LiveId" clId="{B37403CE-F02B-4844-80EA-22FFAC95AF22}" dt="2022-01-27T16:08:35.408" v="948" actId="20577"/>
        <pc:sldMkLst>
          <pc:docMk/>
          <pc:sldMk cId="1392996773" sldId="1464"/>
        </pc:sldMkLst>
        <pc:spChg chg="mod">
          <ac:chgData name="Ed Godfrey" userId="61aa7c48ee0e3db0" providerId="LiveId" clId="{B37403CE-F02B-4844-80EA-22FFAC95AF22}" dt="2022-01-27T16:08:35.408" v="948" actId="20577"/>
          <ac:spMkLst>
            <pc:docMk/>
            <pc:sldMk cId="1392996773" sldId="1464"/>
            <ac:spMk id="2" creationId="{F08A2007-B9E6-48A8-9E5E-C98EDFD53C8F}"/>
          </ac:spMkLst>
        </pc:spChg>
        <pc:spChg chg="mod">
          <ac:chgData name="Ed Godfrey" userId="61aa7c48ee0e3db0" providerId="LiveId" clId="{B37403CE-F02B-4844-80EA-22FFAC95AF22}" dt="2022-01-27T16:07:57.249" v="893" actId="20577"/>
          <ac:spMkLst>
            <pc:docMk/>
            <pc:sldMk cId="1392996773" sldId="1464"/>
            <ac:spMk id="3" creationId="{F6C638D0-C884-48CF-BE26-27EEF100FAF2}"/>
          </ac:spMkLst>
        </pc:spChg>
      </pc:sldChg>
      <pc:sldChg chg="del">
        <pc:chgData name="Ed Godfrey" userId="61aa7c48ee0e3db0" providerId="LiveId" clId="{B37403CE-F02B-4844-80EA-22FFAC95AF22}" dt="2022-01-27T16:09:24.894" v="949" actId="47"/>
        <pc:sldMkLst>
          <pc:docMk/>
          <pc:sldMk cId="1290962860" sldId="1465"/>
        </pc:sldMkLst>
      </pc:sldChg>
      <pc:sldChg chg="del">
        <pc:chgData name="Ed Godfrey" userId="61aa7c48ee0e3db0" providerId="LiveId" clId="{B37403CE-F02B-4844-80EA-22FFAC95AF22}" dt="2022-01-27T16:09:25.262" v="950" actId="47"/>
        <pc:sldMkLst>
          <pc:docMk/>
          <pc:sldMk cId="4089432400" sldId="1466"/>
        </pc:sldMkLst>
      </pc:sldChg>
      <pc:sldChg chg="del">
        <pc:chgData name="Ed Godfrey" userId="61aa7c48ee0e3db0" providerId="LiveId" clId="{B37403CE-F02B-4844-80EA-22FFAC95AF22}" dt="2022-01-27T16:09:25.608" v="951" actId="47"/>
        <pc:sldMkLst>
          <pc:docMk/>
          <pc:sldMk cId="149490827" sldId="1468"/>
        </pc:sldMkLst>
      </pc:sldChg>
      <pc:sldChg chg="del">
        <pc:chgData name="Ed Godfrey" userId="61aa7c48ee0e3db0" providerId="LiveId" clId="{B37403CE-F02B-4844-80EA-22FFAC95AF22}" dt="2022-01-27T16:09:25.971" v="952" actId="47"/>
        <pc:sldMkLst>
          <pc:docMk/>
          <pc:sldMk cId="2218069888" sldId="1469"/>
        </pc:sldMkLst>
      </pc:sldChg>
      <pc:sldChg chg="del">
        <pc:chgData name="Ed Godfrey" userId="61aa7c48ee0e3db0" providerId="LiveId" clId="{B37403CE-F02B-4844-80EA-22FFAC95AF22}" dt="2022-01-27T16:09:26.325" v="953" actId="47"/>
        <pc:sldMkLst>
          <pc:docMk/>
          <pc:sldMk cId="4067099928" sldId="1470"/>
        </pc:sldMkLst>
      </pc:sldChg>
      <pc:sldChg chg="del">
        <pc:chgData name="Ed Godfrey" userId="61aa7c48ee0e3db0" providerId="LiveId" clId="{B37403CE-F02B-4844-80EA-22FFAC95AF22}" dt="2022-01-27T16:09:26.702" v="954" actId="47"/>
        <pc:sldMkLst>
          <pc:docMk/>
          <pc:sldMk cId="3892170881" sldId="1471"/>
        </pc:sldMkLst>
      </pc:sldChg>
      <pc:sldChg chg="modSp add mod">
        <pc:chgData name="Ed Godfrey" userId="61aa7c48ee0e3db0" providerId="LiveId" clId="{B37403CE-F02B-4844-80EA-22FFAC95AF22}" dt="2022-01-27T15:46:19.943" v="154" actId="20577"/>
        <pc:sldMkLst>
          <pc:docMk/>
          <pc:sldMk cId="3549758798" sldId="1472"/>
        </pc:sldMkLst>
        <pc:spChg chg="mod">
          <ac:chgData name="Ed Godfrey" userId="61aa7c48ee0e3db0" providerId="LiveId" clId="{B37403CE-F02B-4844-80EA-22FFAC95AF22}" dt="2022-01-27T15:46:12.115" v="130" actId="113"/>
          <ac:spMkLst>
            <pc:docMk/>
            <pc:sldMk cId="3549758798" sldId="1472"/>
            <ac:spMk id="2" creationId="{F08A2007-B9E6-48A8-9E5E-C98EDFD53C8F}"/>
          </ac:spMkLst>
        </pc:spChg>
        <pc:spChg chg="mod">
          <ac:chgData name="Ed Godfrey" userId="61aa7c48ee0e3db0" providerId="LiveId" clId="{B37403CE-F02B-4844-80EA-22FFAC95AF22}" dt="2022-01-27T15:46:19.943" v="154" actId="20577"/>
          <ac:spMkLst>
            <pc:docMk/>
            <pc:sldMk cId="3549758798" sldId="1472"/>
            <ac:spMk id="3" creationId="{F6C638D0-C884-48CF-BE26-27EEF100FAF2}"/>
          </ac:spMkLst>
        </pc:spChg>
      </pc:sldChg>
      <pc:sldChg chg="modSp add mod">
        <pc:chgData name="Ed Godfrey" userId="61aa7c48ee0e3db0" providerId="LiveId" clId="{B37403CE-F02B-4844-80EA-22FFAC95AF22}" dt="2022-01-27T15:54:26.116" v="369" actId="255"/>
        <pc:sldMkLst>
          <pc:docMk/>
          <pc:sldMk cId="3651533029" sldId="1473"/>
        </pc:sldMkLst>
        <pc:spChg chg="mod">
          <ac:chgData name="Ed Godfrey" userId="61aa7c48ee0e3db0" providerId="LiveId" clId="{B37403CE-F02B-4844-80EA-22FFAC95AF22}" dt="2022-01-27T15:54:26.116" v="369" actId="255"/>
          <ac:spMkLst>
            <pc:docMk/>
            <pc:sldMk cId="3651533029" sldId="1473"/>
            <ac:spMk id="2" creationId="{F08A2007-B9E6-48A8-9E5E-C98EDFD53C8F}"/>
          </ac:spMkLst>
        </pc:spChg>
        <pc:spChg chg="mod">
          <ac:chgData name="Ed Godfrey" userId="61aa7c48ee0e3db0" providerId="LiveId" clId="{B37403CE-F02B-4844-80EA-22FFAC95AF22}" dt="2022-01-27T15:54:21.822" v="368" actId="20577"/>
          <ac:spMkLst>
            <pc:docMk/>
            <pc:sldMk cId="3651533029" sldId="1473"/>
            <ac:spMk id="3" creationId="{F6C638D0-C884-48CF-BE26-27EEF100FAF2}"/>
          </ac:spMkLst>
        </pc:spChg>
      </pc:sldChg>
      <pc:sldChg chg="delSp modSp add mod delAnim modAnim">
        <pc:chgData name="Ed Godfrey" userId="61aa7c48ee0e3db0" providerId="LiveId" clId="{B37403CE-F02B-4844-80EA-22FFAC95AF22}" dt="2022-01-27T15:57:50.389" v="420"/>
        <pc:sldMkLst>
          <pc:docMk/>
          <pc:sldMk cId="1220152434" sldId="1474"/>
        </pc:sldMkLst>
        <pc:spChg chg="mod">
          <ac:chgData name="Ed Godfrey" userId="61aa7c48ee0e3db0" providerId="LiveId" clId="{B37403CE-F02B-4844-80EA-22FFAC95AF22}" dt="2022-01-27T15:57:29.474" v="416" actId="20577"/>
          <ac:spMkLst>
            <pc:docMk/>
            <pc:sldMk cId="1220152434" sldId="1474"/>
            <ac:spMk id="2" creationId="{F08A2007-B9E6-48A8-9E5E-C98EDFD53C8F}"/>
          </ac:spMkLst>
        </pc:spChg>
        <pc:spChg chg="del">
          <ac:chgData name="Ed Godfrey" userId="61aa7c48ee0e3db0" providerId="LiveId" clId="{B37403CE-F02B-4844-80EA-22FFAC95AF22}" dt="2022-01-27T15:57:21.758" v="394" actId="21"/>
          <ac:spMkLst>
            <pc:docMk/>
            <pc:sldMk cId="1220152434" sldId="1474"/>
            <ac:spMk id="5" creationId="{95CA5BC6-BE1F-418D-A9DB-5B247A6DC155}"/>
          </ac:spMkLst>
        </pc:spChg>
      </pc:sldChg>
      <pc:sldChg chg="addSp modSp add mod modAnim">
        <pc:chgData name="Ed Godfrey" userId="61aa7c48ee0e3db0" providerId="LiveId" clId="{B37403CE-F02B-4844-80EA-22FFAC95AF22}" dt="2022-01-27T16:00:25.612" v="603" actId="11"/>
        <pc:sldMkLst>
          <pc:docMk/>
          <pc:sldMk cId="2681189651" sldId="1475"/>
        </pc:sldMkLst>
        <pc:spChg chg="mod">
          <ac:chgData name="Ed Godfrey" userId="61aa7c48ee0e3db0" providerId="LiveId" clId="{B37403CE-F02B-4844-80EA-22FFAC95AF22}" dt="2022-01-27T16:00:25.612" v="603" actId="11"/>
          <ac:spMkLst>
            <pc:docMk/>
            <pc:sldMk cId="2681189651" sldId="1475"/>
            <ac:spMk id="2" creationId="{F08A2007-B9E6-48A8-9E5E-C98EDFD53C8F}"/>
          </ac:spMkLst>
        </pc:spChg>
        <pc:spChg chg="mod">
          <ac:chgData name="Ed Godfrey" userId="61aa7c48ee0e3db0" providerId="LiveId" clId="{B37403CE-F02B-4844-80EA-22FFAC95AF22}" dt="2022-01-27T15:58:34.281" v="488" actId="6549"/>
          <ac:spMkLst>
            <pc:docMk/>
            <pc:sldMk cId="2681189651" sldId="1475"/>
            <ac:spMk id="3" creationId="{F6C638D0-C884-48CF-BE26-27EEF100FAF2}"/>
          </ac:spMkLst>
        </pc:spChg>
        <pc:spChg chg="add mod">
          <ac:chgData name="Ed Godfrey" userId="61aa7c48ee0e3db0" providerId="LiveId" clId="{B37403CE-F02B-4844-80EA-22FFAC95AF22}" dt="2022-01-27T15:59:44.084" v="590" actId="255"/>
          <ac:spMkLst>
            <pc:docMk/>
            <pc:sldMk cId="2681189651" sldId="1475"/>
            <ac:spMk id="4" creationId="{C2767A2D-FFFE-4B8D-9657-78E254293360}"/>
          </ac:spMkLst>
        </pc:spChg>
      </pc:sldChg>
      <pc:sldChg chg="modSp add mod modAnim">
        <pc:chgData name="Ed Godfrey" userId="61aa7c48ee0e3db0" providerId="LiveId" clId="{B37403CE-F02B-4844-80EA-22FFAC95AF22}" dt="2022-01-27T16:02:28.320" v="715" actId="2711"/>
        <pc:sldMkLst>
          <pc:docMk/>
          <pc:sldMk cId="1755117702" sldId="1476"/>
        </pc:sldMkLst>
        <pc:spChg chg="mod">
          <ac:chgData name="Ed Godfrey" userId="61aa7c48ee0e3db0" providerId="LiveId" clId="{B37403CE-F02B-4844-80EA-22FFAC95AF22}" dt="2022-01-27T16:01:14.506" v="677" actId="20577"/>
          <ac:spMkLst>
            <pc:docMk/>
            <pc:sldMk cId="1755117702" sldId="1476"/>
            <ac:spMk id="2" creationId="{F08A2007-B9E6-48A8-9E5E-C98EDFD53C8F}"/>
          </ac:spMkLst>
        </pc:spChg>
        <pc:spChg chg="mod">
          <ac:chgData name="Ed Godfrey" userId="61aa7c48ee0e3db0" providerId="LiveId" clId="{B37403CE-F02B-4844-80EA-22FFAC95AF22}" dt="2022-01-27T16:02:28.320" v="715" actId="2711"/>
          <ac:spMkLst>
            <pc:docMk/>
            <pc:sldMk cId="1755117702" sldId="1476"/>
            <ac:spMk id="4" creationId="{C2767A2D-FFFE-4B8D-9657-78E254293360}"/>
          </ac:spMkLst>
        </pc:spChg>
      </pc:sldChg>
      <pc:sldChg chg="modSp add mod modAnim">
        <pc:chgData name="Ed Godfrey" userId="61aa7c48ee0e3db0" providerId="LiveId" clId="{B37403CE-F02B-4844-80EA-22FFAC95AF22}" dt="2022-01-27T16:04:36.175" v="834"/>
        <pc:sldMkLst>
          <pc:docMk/>
          <pc:sldMk cId="1535279481" sldId="1477"/>
        </pc:sldMkLst>
        <pc:spChg chg="mod">
          <ac:chgData name="Ed Godfrey" userId="61aa7c48ee0e3db0" providerId="LiveId" clId="{B37403CE-F02B-4844-80EA-22FFAC95AF22}" dt="2022-01-27T16:03:31.535" v="800" actId="20577"/>
          <ac:spMkLst>
            <pc:docMk/>
            <pc:sldMk cId="1535279481" sldId="1477"/>
            <ac:spMk id="2" creationId="{F08A2007-B9E6-48A8-9E5E-C98EDFD53C8F}"/>
          </ac:spMkLst>
        </pc:spChg>
        <pc:spChg chg="mod">
          <ac:chgData name="Ed Godfrey" userId="61aa7c48ee0e3db0" providerId="LiveId" clId="{B37403CE-F02B-4844-80EA-22FFAC95AF22}" dt="2022-01-27T16:03:59.265" v="825" actId="255"/>
          <ac:spMkLst>
            <pc:docMk/>
            <pc:sldMk cId="1535279481" sldId="1477"/>
            <ac:spMk id="4" creationId="{C2767A2D-FFFE-4B8D-9657-78E254293360}"/>
          </ac:spMkLst>
        </pc:spChg>
      </pc:sldChg>
      <pc:sldChg chg="modSp add mod">
        <pc:chgData name="Ed Godfrey" userId="61aa7c48ee0e3db0" providerId="LiveId" clId="{B37403CE-F02B-4844-80EA-22FFAC95AF22}" dt="2022-01-27T16:08:27.286" v="947" actId="20577"/>
        <pc:sldMkLst>
          <pc:docMk/>
          <pc:sldMk cId="1263051607" sldId="1478"/>
        </pc:sldMkLst>
        <pc:spChg chg="mod">
          <ac:chgData name="Ed Godfrey" userId="61aa7c48ee0e3db0" providerId="LiveId" clId="{B37403CE-F02B-4844-80EA-22FFAC95AF22}" dt="2022-01-27T16:08:27.286" v="947" actId="20577"/>
          <ac:spMkLst>
            <pc:docMk/>
            <pc:sldMk cId="1263051607" sldId="1478"/>
            <ac:spMk id="2" creationId="{F08A2007-B9E6-48A8-9E5E-C98EDFD53C8F}"/>
          </ac:spMkLst>
        </pc:spChg>
        <pc:spChg chg="mod">
          <ac:chgData name="Ed Godfrey" userId="61aa7c48ee0e3db0" providerId="LiveId" clId="{B37403CE-F02B-4844-80EA-22FFAC95AF22}" dt="2022-01-27T16:08:23.038" v="906" actId="20577"/>
          <ac:spMkLst>
            <pc:docMk/>
            <pc:sldMk cId="1263051607" sldId="1478"/>
            <ac:spMk id="3" creationId="{F6C638D0-C884-48CF-BE26-27EEF100FAF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4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smtClean="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54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82E1496-D8B1-4FDC-98A5-AD2561A2EE12}"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763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61439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4950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3EE65E-8B04-4250-B4A9-5C65F355F1A2}" type="datetimeFigureOut">
              <a:rPr lang="en-US" smtClean="0"/>
              <a:t>1/27/2022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5426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F5881F-8E44-4F15-AB98-80B7869E49CA}" type="datetimeFigureOut">
              <a:rPr lang="en-US" smtClean="0"/>
              <a:t>1/27/2022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96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2104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75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ED2BB1-BB31-4EB8-A961-18800A74EAA8}"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757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20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353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040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B24146-07E2-48CA-8629-5887ED47FCDB}" type="datetimeFigureOut">
              <a:rPr lang="en-US" smtClean="0"/>
              <a:t>1/27/2022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25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7E718-B4F0-433E-A285-0013249184C0}" type="datetimeFigureOut">
              <a:rPr lang="en-US" smtClean="0"/>
              <a:t>1/27/2022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390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B8E44C4-3D72-4D6E-86A4-F5491DC49E6D}" type="datetimeFigureOut">
              <a:rPr lang="en-US" smtClean="0"/>
              <a:t>1/27/2022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50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BB3B3F-C0CE-47CB-BCED-F49A710726FF}" type="datetimeFigureOut">
              <a:rPr lang="en-US" smtClean="0"/>
              <a:t>1/27/2022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332481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clipart&#10;&#10;Description automatically generated">
            <a:extLst>
              <a:ext uri="{FF2B5EF4-FFF2-40B4-BE49-F238E27FC236}">
                <a16:creationId xmlns:a16="http://schemas.microsoft.com/office/drawing/2014/main" id="{19A80C1F-B525-4E0E-8AD0-0C3C2F82A08F}"/>
              </a:ext>
            </a:extLst>
          </p:cNvPr>
          <p:cNvPicPr>
            <a:picLocks noChangeAspect="1"/>
          </p:cNvPicPr>
          <p:nvPr/>
        </p:nvPicPr>
        <p:blipFill>
          <a:blip r:embed="rId2"/>
          <a:stretch>
            <a:fillRect/>
          </a:stretch>
        </p:blipFill>
        <p:spPr>
          <a:xfrm>
            <a:off x="865" y="0"/>
            <a:ext cx="12190270" cy="6858000"/>
          </a:xfrm>
          <a:prstGeom prst="rect">
            <a:avLst/>
          </a:prstGeom>
        </p:spPr>
      </p:pic>
      <p:sp>
        <p:nvSpPr>
          <p:cNvPr id="5" name="TextBox 4">
            <a:extLst>
              <a:ext uri="{FF2B5EF4-FFF2-40B4-BE49-F238E27FC236}">
                <a16:creationId xmlns:a16="http://schemas.microsoft.com/office/drawing/2014/main" id="{0CAA8F06-2798-4F2A-8DC9-8E009C9AC104}"/>
              </a:ext>
            </a:extLst>
          </p:cNvPr>
          <p:cNvSpPr txBox="1"/>
          <p:nvPr/>
        </p:nvSpPr>
        <p:spPr>
          <a:xfrm>
            <a:off x="223378" y="182899"/>
            <a:ext cx="6688901" cy="400110"/>
          </a:xfrm>
          <a:prstGeom prst="rect">
            <a:avLst/>
          </a:prstGeom>
          <a:noFill/>
        </p:spPr>
        <p:txBody>
          <a:bodyPr wrap="square" rtlCol="0">
            <a:spAutoFit/>
          </a:bodyPr>
          <a:lstStyle/>
          <a:p>
            <a:r>
              <a:rPr lang="en-US" sz="2000" b="1" dirty="0">
                <a:latin typeface="Candara" panose="020E0502030303020204" pitchFamily="34" charset="0"/>
              </a:rPr>
              <a:t>January 30, 2022</a:t>
            </a:r>
          </a:p>
        </p:txBody>
      </p:sp>
      <p:sp>
        <p:nvSpPr>
          <p:cNvPr id="2" name="TextBox 1">
            <a:extLst>
              <a:ext uri="{FF2B5EF4-FFF2-40B4-BE49-F238E27FC236}">
                <a16:creationId xmlns:a16="http://schemas.microsoft.com/office/drawing/2014/main" id="{F1588051-E0B5-4638-9205-E46E5525908B}"/>
              </a:ext>
            </a:extLst>
          </p:cNvPr>
          <p:cNvSpPr txBox="1"/>
          <p:nvPr/>
        </p:nvSpPr>
        <p:spPr>
          <a:xfrm>
            <a:off x="550416" y="4672652"/>
            <a:ext cx="10937289" cy="1015663"/>
          </a:xfrm>
          <a:prstGeom prst="rect">
            <a:avLst/>
          </a:prstGeom>
          <a:solidFill>
            <a:schemeClr val="tx2">
              <a:alpha val="85000"/>
            </a:schemeClr>
          </a:solidFill>
        </p:spPr>
        <p:txBody>
          <a:bodyPr wrap="square" rtlCol="0">
            <a:spAutoFit/>
          </a:bodyPr>
          <a:lstStyle/>
          <a:p>
            <a:pPr algn="ctr"/>
            <a:r>
              <a:rPr lang="en-US" sz="3000" b="1" dirty="0">
                <a:solidFill>
                  <a:schemeClr val="bg1"/>
                </a:solidFill>
              </a:rPr>
              <a:t>Christian Morality in a Hostile Culture</a:t>
            </a:r>
          </a:p>
          <a:p>
            <a:pPr algn="ctr"/>
            <a:r>
              <a:rPr lang="en-US" sz="3000" b="1" dirty="0">
                <a:solidFill>
                  <a:schemeClr val="bg1"/>
                </a:solidFill>
              </a:rPr>
              <a:t>(Part 3)</a:t>
            </a:r>
            <a:endParaRPr lang="en-US" sz="2800" b="1" i="1" dirty="0">
              <a:solidFill>
                <a:schemeClr val="bg1"/>
              </a:solidFill>
            </a:endParaRPr>
          </a:p>
        </p:txBody>
      </p:sp>
    </p:spTree>
    <p:extLst>
      <p:ext uri="{BB962C8B-B14F-4D97-AF65-F5344CB8AC3E}">
        <p14:creationId xmlns:p14="http://schemas.microsoft.com/office/powerpoint/2010/main" val="3275922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Ephesians 5:3-6</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5632311"/>
          </a:xfrm>
          <a:prstGeom prst="rect">
            <a:avLst/>
          </a:prstGeom>
          <a:noFill/>
        </p:spPr>
        <p:txBody>
          <a:bodyPr wrap="square" rtlCol="0">
            <a:spAutoFit/>
          </a:bodyPr>
          <a:lstStyle/>
          <a:p>
            <a:pPr marL="0" marR="0" algn="just">
              <a:spcBef>
                <a:spcPts val="0"/>
              </a:spcBef>
              <a:spcAft>
                <a:spcPts val="0"/>
              </a:spcAft>
            </a:pPr>
            <a:r>
              <a:rPr lang="en-US" sz="3600" i="1" dirty="0">
                <a:effectLst/>
                <a:uFill>
                  <a:solidFill>
                    <a:srgbClr val="000000"/>
                  </a:solidFill>
                </a:uFill>
                <a:latin typeface="Calibri" panose="020F0502020204030204" pitchFamily="34" charset="0"/>
                <a:ea typeface="Calibri" panose="020F0502020204030204" pitchFamily="34" charset="0"/>
              </a:rPr>
              <a:t>3 But immorality (</a:t>
            </a:r>
            <a:r>
              <a:rPr lang="en-US" sz="3600" i="1" dirty="0" err="1">
                <a:effectLst/>
                <a:uFill>
                  <a:solidFill>
                    <a:srgbClr val="000000"/>
                  </a:solidFill>
                </a:uFill>
                <a:latin typeface="Calibri" panose="020F0502020204030204" pitchFamily="34" charset="0"/>
                <a:ea typeface="Calibri" panose="020F0502020204030204" pitchFamily="34" charset="0"/>
              </a:rPr>
              <a:t>porneia</a:t>
            </a:r>
            <a:r>
              <a:rPr lang="en-US" sz="3600" i="1" dirty="0">
                <a:effectLst/>
                <a:uFill>
                  <a:solidFill>
                    <a:srgbClr val="000000"/>
                  </a:solidFill>
                </a:uFill>
                <a:latin typeface="Calibri" panose="020F0502020204030204" pitchFamily="34" charset="0"/>
                <a:ea typeface="Calibri" panose="020F0502020204030204" pitchFamily="34" charset="0"/>
              </a:rPr>
              <a:t>) or any impurity or greed must not even be named among you, as is proper among saints; 4 and there must be no filthiness and silly talk, or coarse jesting, which are not fitting, but rather giving of thanks. 5 For this you know with certainty, that no immoral (pornos – committer of immorality) or impure person or covetous man, who is an idolater, has an inheritance in the kingdom of Christ and God. 6 Let no one deceive you with empty words, for because of these things the wrath of God comes upon the sons of disobedience. </a:t>
            </a:r>
            <a:endParaRPr lang="en-US" sz="3600" dirty="0">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93290657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buClr>
                <a:srgbClr val="92D050"/>
              </a:buClr>
              <a:buSzPct val="100000"/>
            </a:pPr>
            <a:r>
              <a:rPr lang="en-US" sz="3600" b="1" dirty="0">
                <a:solidFill>
                  <a:srgbClr val="92D050"/>
                </a:solidFill>
              </a:rPr>
              <a:t>The New Testament view of homosexuality</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87467"/>
            <a:ext cx="11590636" cy="1384995"/>
          </a:xfrm>
          <a:prstGeom prst="rect">
            <a:avLst/>
          </a:prstGeom>
          <a:noFill/>
        </p:spPr>
        <p:txBody>
          <a:bodyPr wrap="square" rtlCol="0">
            <a:spAutoFit/>
          </a:bodyPr>
          <a:lstStyle/>
          <a:p>
            <a:pPr marL="571500" lvl="0" indent="-571500">
              <a:buFont typeface="+mj-lt"/>
              <a:buAutoNum type="romanUcPeriod"/>
            </a:pPr>
            <a:r>
              <a:rPr lang="en-US" sz="2800" b="1" dirty="0">
                <a:latin typeface="Arial" panose="020B0604020202020204" pitchFamily="34" charset="0"/>
                <a:cs typeface="Arial" panose="020B0604020202020204" pitchFamily="34" charset="0"/>
              </a:rPr>
              <a:t>Terrible Exchanges – Romans 1:18-32</a:t>
            </a:r>
          </a:p>
          <a:p>
            <a:pPr marL="571500" lvl="0" indent="-571500">
              <a:buFont typeface="+mj-lt"/>
              <a:buAutoNum type="romanUcPeriod"/>
            </a:pPr>
            <a:r>
              <a:rPr lang="en-US" sz="2800" b="1" dirty="0">
                <a:latin typeface="Arial" panose="020B0604020202020204" pitchFamily="34" charset="0"/>
                <a:cs typeface="Arial" panose="020B0604020202020204" pitchFamily="34" charset="0"/>
              </a:rPr>
              <a:t>Who Will Inherit the Kingdom of God? – 1 Corinthians 6:9-11</a:t>
            </a:r>
          </a:p>
          <a:p>
            <a:pPr marL="571500" lvl="0" indent="-571500">
              <a:buFont typeface="+mj-lt"/>
              <a:buAutoNum type="romanUcPeriod"/>
            </a:pPr>
            <a:r>
              <a:rPr lang="en-US" sz="2800" b="1" dirty="0">
                <a:latin typeface="Arial" panose="020B0604020202020204" pitchFamily="34" charset="0"/>
                <a:cs typeface="Arial" panose="020B0604020202020204" pitchFamily="34" charset="0"/>
              </a:rPr>
              <a:t>What Did Jesus Teach?</a:t>
            </a:r>
          </a:p>
        </p:txBody>
      </p:sp>
    </p:spTree>
    <p:extLst>
      <p:ext uri="{BB962C8B-B14F-4D97-AF65-F5344CB8AC3E}">
        <p14:creationId xmlns:p14="http://schemas.microsoft.com/office/powerpoint/2010/main" val="1220152434"/>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7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buClr>
                <a:srgbClr val="92D050"/>
              </a:buClr>
              <a:buSzPct val="100000"/>
            </a:pPr>
            <a:r>
              <a:rPr lang="en-US" sz="3600" b="1" dirty="0">
                <a:solidFill>
                  <a:srgbClr val="92D050"/>
                </a:solidFill>
              </a:rPr>
              <a:t>III.	What did Jesus Teach?</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87467"/>
            <a:ext cx="11590636" cy="523220"/>
          </a:xfrm>
          <a:prstGeom prst="rect">
            <a:avLst/>
          </a:prstGeom>
          <a:noFill/>
        </p:spPr>
        <p:txBody>
          <a:bodyPr wrap="square" rtlCol="0">
            <a:spAutoFit/>
          </a:bodyPr>
          <a:lstStyle/>
          <a:p>
            <a:pPr marL="571500" lvl="0" indent="-571500">
              <a:buFont typeface="+mj-lt"/>
              <a:buAutoNum type="alphaUcPeriod"/>
            </a:pPr>
            <a:r>
              <a:rPr lang="en-US" sz="2800" b="1" dirty="0">
                <a:latin typeface="Arial" panose="020B0604020202020204" pitchFamily="34" charset="0"/>
                <a:cs typeface="Arial" panose="020B0604020202020204" pitchFamily="34" charset="0"/>
              </a:rPr>
              <a:t>Jesus’ teaching on sexual immortality – Mark 7:20-23</a:t>
            </a:r>
          </a:p>
        </p:txBody>
      </p:sp>
      <p:sp>
        <p:nvSpPr>
          <p:cNvPr id="4" name="TextBox 3">
            <a:extLst>
              <a:ext uri="{FF2B5EF4-FFF2-40B4-BE49-F238E27FC236}">
                <a16:creationId xmlns:a16="http://schemas.microsoft.com/office/drawing/2014/main" id="{C2767A2D-FFFE-4B8D-9657-78E254293360}"/>
              </a:ext>
            </a:extLst>
          </p:cNvPr>
          <p:cNvSpPr txBox="1"/>
          <p:nvPr/>
        </p:nvSpPr>
        <p:spPr>
          <a:xfrm>
            <a:off x="300682" y="1490559"/>
            <a:ext cx="11590636" cy="2246769"/>
          </a:xfrm>
          <a:prstGeom prst="rect">
            <a:avLst/>
          </a:prstGeom>
          <a:noFill/>
        </p:spPr>
        <p:txBody>
          <a:bodyPr wrap="square" rtlCol="0">
            <a:spAutoFit/>
          </a:bodyPr>
          <a:lstStyle/>
          <a:p>
            <a:pPr marL="0" marR="0" algn="just">
              <a:spcBef>
                <a:spcPts val="0"/>
              </a:spcBef>
              <a:spcAft>
                <a:spcPts val="0"/>
              </a:spcAft>
            </a:pPr>
            <a:r>
              <a:rPr lang="en-US" sz="2800" i="1" dirty="0">
                <a:effectLst/>
                <a:uFill>
                  <a:solidFill>
                    <a:srgbClr val="000000"/>
                  </a:solidFill>
                </a:uFill>
                <a:latin typeface="Calibri" panose="020F0502020204030204" pitchFamily="34" charset="0"/>
                <a:ea typeface="Calibri" panose="020F0502020204030204" pitchFamily="34" charset="0"/>
              </a:rPr>
              <a:t>20 That which proceeds out of the man, that is what defiles the man. 21 For from within, out of the heart of men, proceed the evil thoughts, fornications (sexual immoralities), thefts, murders, adulteries, 22 deeds of coveting and wickedness, as well as deceit, sensuality, envy, slander, pride and foolishness. 23 All these evil things proceed from within and defile the man.</a:t>
            </a:r>
            <a:endParaRPr lang="en-US" sz="2800" dirty="0">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68118965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buClr>
                <a:srgbClr val="92D050"/>
              </a:buClr>
              <a:buSzPct val="100000"/>
            </a:pPr>
            <a:r>
              <a:rPr lang="en-US" sz="3600" b="1" dirty="0">
                <a:solidFill>
                  <a:srgbClr val="92D050"/>
                </a:solidFill>
              </a:rPr>
              <a:t>III.	What did Jesus Teach?</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87467"/>
            <a:ext cx="11590636" cy="954107"/>
          </a:xfrm>
          <a:prstGeom prst="rect">
            <a:avLst/>
          </a:prstGeom>
          <a:noFill/>
        </p:spPr>
        <p:txBody>
          <a:bodyPr wrap="square" rtlCol="0">
            <a:spAutoFit/>
          </a:bodyPr>
          <a:lstStyle/>
          <a:p>
            <a:pPr marL="571500" lvl="0" indent="-571500">
              <a:buFont typeface="+mj-lt"/>
              <a:buAutoNum type="alphaUcPeriod"/>
            </a:pPr>
            <a:r>
              <a:rPr lang="en-US" sz="2800" b="1" dirty="0">
                <a:latin typeface="Arial" panose="020B0604020202020204" pitchFamily="34" charset="0"/>
                <a:cs typeface="Arial" panose="020B0604020202020204" pitchFamily="34" charset="0"/>
              </a:rPr>
              <a:t>Jesus’ teaching on sexual immortality – Mark 7:20-23</a:t>
            </a:r>
          </a:p>
          <a:p>
            <a:pPr marL="571500" lvl="0" indent="-571500">
              <a:buFont typeface="+mj-lt"/>
              <a:buAutoNum type="alphaUcPeriod"/>
            </a:pPr>
            <a:r>
              <a:rPr lang="en-US" sz="2800" b="1" dirty="0">
                <a:latin typeface="Arial" panose="020B0604020202020204" pitchFamily="34" charset="0"/>
                <a:cs typeface="Arial" panose="020B0604020202020204" pitchFamily="34" charset="0"/>
              </a:rPr>
              <a:t>The sweeping scope of sin – Matthew 5:27-28</a:t>
            </a:r>
          </a:p>
        </p:txBody>
      </p:sp>
      <p:sp>
        <p:nvSpPr>
          <p:cNvPr id="4" name="TextBox 3">
            <a:extLst>
              <a:ext uri="{FF2B5EF4-FFF2-40B4-BE49-F238E27FC236}">
                <a16:creationId xmlns:a16="http://schemas.microsoft.com/office/drawing/2014/main" id="{C2767A2D-FFFE-4B8D-9657-78E254293360}"/>
              </a:ext>
            </a:extLst>
          </p:cNvPr>
          <p:cNvSpPr txBox="1"/>
          <p:nvPr/>
        </p:nvSpPr>
        <p:spPr>
          <a:xfrm>
            <a:off x="300682" y="1928709"/>
            <a:ext cx="11590636" cy="1384995"/>
          </a:xfrm>
          <a:prstGeom prst="rect">
            <a:avLst/>
          </a:prstGeom>
          <a:noFill/>
        </p:spPr>
        <p:txBody>
          <a:bodyPr wrap="square" rtlCol="0">
            <a:spAutoFit/>
          </a:bodyPr>
          <a:lstStyle/>
          <a:p>
            <a:pPr algn="just"/>
            <a:r>
              <a:rPr lang="en-US" sz="2800" i="1" dirty="0">
                <a:latin typeface="Calibri" panose="020F0502020204030204" pitchFamily="34" charset="0"/>
                <a:cs typeface="Calibri" panose="020F0502020204030204" pitchFamily="34" charset="0"/>
              </a:rPr>
              <a:t>27 You have heard that it was said, 'YOU SHALL NOT COMMIT ADULTERY'; 28 but I say to you that everyone who looks at a woman with lust for her has already committed adultery with her in his heart. </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5117702"/>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750"/>
                                        <p:tgtEl>
                                          <p:spTgt spid="2">
                                            <p:txEl>
                                              <p:pRg st="1" end="1"/>
                                            </p:txEl>
                                          </p:spTgt>
                                        </p:tgtEl>
                                      </p:cBhvr>
                                    </p:animEffect>
                                  </p:childTnLst>
                                </p:cTn>
                              </p:par>
                            </p:childTnLst>
                          </p:cTn>
                        </p:par>
                        <p:par>
                          <p:cTn id="8" fill="hold">
                            <p:stCondLst>
                              <p:cond delay="2000"/>
                            </p:stCondLst>
                            <p:childTnLst>
                              <p:par>
                                <p:cTn id="9" presetID="10" presetClass="entr" presetSubtype="0" fill="hold" grpId="0" nodeType="afterEffect">
                                  <p:stCondLst>
                                    <p:cond delay="125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7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2"/>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buClr>
                <a:srgbClr val="92D050"/>
              </a:buClr>
              <a:buSzPct val="100000"/>
            </a:pPr>
            <a:r>
              <a:rPr lang="en-US" sz="3600" b="1" dirty="0">
                <a:solidFill>
                  <a:srgbClr val="92D050"/>
                </a:solidFill>
              </a:rPr>
              <a:t>III.	What did Jesus Teach?</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87467"/>
            <a:ext cx="11590636" cy="1384995"/>
          </a:xfrm>
          <a:prstGeom prst="rect">
            <a:avLst/>
          </a:prstGeom>
          <a:noFill/>
        </p:spPr>
        <p:txBody>
          <a:bodyPr wrap="square" rtlCol="0">
            <a:spAutoFit/>
          </a:bodyPr>
          <a:lstStyle/>
          <a:p>
            <a:pPr marL="571500" lvl="0" indent="-571500">
              <a:buFont typeface="+mj-lt"/>
              <a:buAutoNum type="alphaUcPeriod"/>
            </a:pPr>
            <a:r>
              <a:rPr lang="en-US" sz="2800" b="1" dirty="0">
                <a:latin typeface="Arial" panose="020B0604020202020204" pitchFamily="34" charset="0"/>
                <a:cs typeface="Arial" panose="020B0604020202020204" pitchFamily="34" charset="0"/>
              </a:rPr>
              <a:t>Jesus’ teaching on sexual immortality – Mark 7:20-23</a:t>
            </a:r>
          </a:p>
          <a:p>
            <a:pPr marL="571500" lvl="0" indent="-571500">
              <a:buFont typeface="+mj-lt"/>
              <a:buAutoNum type="alphaUcPeriod"/>
            </a:pPr>
            <a:r>
              <a:rPr lang="en-US" sz="2800" b="1" dirty="0">
                <a:latin typeface="Arial" panose="020B0604020202020204" pitchFamily="34" charset="0"/>
                <a:cs typeface="Arial" panose="020B0604020202020204" pitchFamily="34" charset="0"/>
              </a:rPr>
              <a:t>The sweeping scope of sin – Matthew 5:27-28</a:t>
            </a:r>
          </a:p>
          <a:p>
            <a:pPr marL="571500" lvl="0" indent="-571500">
              <a:buFont typeface="+mj-lt"/>
              <a:buAutoNum type="alphaUcPeriod"/>
            </a:pPr>
            <a:r>
              <a:rPr lang="en-US" sz="2800" b="1" dirty="0">
                <a:latin typeface="Arial" panose="020B0604020202020204" pitchFamily="34" charset="0"/>
                <a:cs typeface="Arial" panose="020B0604020202020204" pitchFamily="34" charset="0"/>
              </a:rPr>
              <a:t>Marriage according to Jesus – Matthew 19:3-9</a:t>
            </a:r>
          </a:p>
        </p:txBody>
      </p:sp>
      <p:sp>
        <p:nvSpPr>
          <p:cNvPr id="4" name="TextBox 3">
            <a:extLst>
              <a:ext uri="{FF2B5EF4-FFF2-40B4-BE49-F238E27FC236}">
                <a16:creationId xmlns:a16="http://schemas.microsoft.com/office/drawing/2014/main" id="{C2767A2D-FFFE-4B8D-9657-78E254293360}"/>
              </a:ext>
            </a:extLst>
          </p:cNvPr>
          <p:cNvSpPr txBox="1"/>
          <p:nvPr/>
        </p:nvSpPr>
        <p:spPr>
          <a:xfrm>
            <a:off x="300682" y="2404959"/>
            <a:ext cx="11590636" cy="4324261"/>
          </a:xfrm>
          <a:prstGeom prst="rect">
            <a:avLst/>
          </a:prstGeom>
          <a:noFill/>
        </p:spPr>
        <p:txBody>
          <a:bodyPr wrap="square" rtlCol="0">
            <a:spAutoFit/>
          </a:bodyPr>
          <a:lstStyle/>
          <a:p>
            <a:pPr algn="just"/>
            <a:r>
              <a:rPr lang="en-US" sz="2500" i="1" dirty="0">
                <a:latin typeface="Calibri" panose="020F0502020204030204" pitchFamily="34" charset="0"/>
                <a:cs typeface="Calibri" panose="020F0502020204030204" pitchFamily="34" charset="0"/>
              </a:rPr>
              <a:t>3 Some Pharisees came to Jesus, testing Him and asking, “Is it lawful for a man to divorce his wife for any reason at all?” 4 And He answered and said, “Have you not read that He who created them from the beginning MADE THEM MALE AND FEMALE, 5 and said, 'FOR THIS REASON A MAN SHALL LEAVE HIS FATHER AND MOTHER AND BE JOINED TO HIS WIFE, AND THE TWO SHALL BECOME ONE FLESH'? 6 So they are no longer two, but one flesh. What therefore God has joined together, let no man separate.” 7 They said to Him, “Why then did Moses command to GIVE HER A CERTIFICATE OF DIVORCE AND SEND her AWAY?” 8 He said to them, “Because of your hardness of heart Moses permitted you to divorce your wives; but from the beginning it has not been this way. 9 And I say to you, whoever divorces his wife, except for immorality, and marries another woman commits adultery.” </a:t>
            </a:r>
            <a:endParaRPr lang="en-US" sz="25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3527948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750"/>
                                        <p:tgtEl>
                                          <p:spTgt spid="2">
                                            <p:txEl>
                                              <p:pRg st="2" end="2"/>
                                            </p:txEl>
                                          </p:spTgt>
                                        </p:tgtEl>
                                      </p:cBhvr>
                                    </p:animEffect>
                                  </p:childTnLst>
                                </p:cTn>
                              </p:par>
                            </p:childTnLst>
                          </p:cTn>
                        </p:par>
                        <p:par>
                          <p:cTn id="8" fill="hold">
                            <p:stCondLst>
                              <p:cond delay="1750"/>
                            </p:stCondLst>
                            <p:childTnLst>
                              <p:par>
                                <p:cTn id="9" presetID="10" presetClass="entr" presetSubtype="0" fill="hold" grpId="0" nodeType="afterEffect">
                                  <p:stCondLst>
                                    <p:cond delay="200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7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2"/>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Summary</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4308872"/>
          </a:xfrm>
          <a:prstGeom prst="rect">
            <a:avLst/>
          </a:prstGeom>
          <a:noFill/>
        </p:spPr>
        <p:txBody>
          <a:bodyPr wrap="square" rtlCol="0">
            <a:spAutoFit/>
          </a:bodyPr>
          <a:lstStyle/>
          <a:p>
            <a:pPr marL="342900" marR="0" lvl="0" indent="-342900" algn="just">
              <a:spcBef>
                <a:spcPts val="0"/>
              </a:spcBef>
              <a:spcAft>
                <a:spcPts val="0"/>
              </a:spcAft>
              <a:buFont typeface="+mj-lt"/>
              <a:buAutoNum type="arabicPeriod"/>
            </a:pPr>
            <a:r>
              <a:rPr lang="en-US" sz="320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Christians are called to be set apart and holy unto God, abstaining from and avoiding both the practice as well as even the appearance of sexual immorality (sexual immorality being biblically defined as any sexual activity outside the marriage bed of one man to one women).</a:t>
            </a:r>
            <a:r>
              <a:rPr lang="en-US" sz="3200" b="1" i="1" baseline="30000" dirty="0">
                <a:effectLst/>
                <a:highlight>
                  <a:srgbClr val="FFFF00"/>
                </a:highlight>
                <a:uFill>
                  <a:solidFill>
                    <a:srgbClr val="000000"/>
                  </a:solidFill>
                </a:uFill>
                <a:latin typeface="Calibri" panose="020F0502020204030204" pitchFamily="34" charset="0"/>
                <a:ea typeface="Calibri" panose="020F0502020204030204" pitchFamily="34" charset="0"/>
                <a:cs typeface="Calibri" panose="020F0502020204030204" pitchFamily="34" charset="0"/>
              </a:rPr>
              <a:t> </a:t>
            </a:r>
            <a:endParaRPr lang="en-US" sz="320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a:spcBef>
                <a:spcPts val="0"/>
              </a:spcBef>
              <a:spcAft>
                <a:spcPts val="0"/>
              </a:spcAft>
              <a:buFont typeface="+mj-lt"/>
              <a:buAutoNum type="arabicPeriod"/>
            </a:pPr>
            <a:r>
              <a:rPr lang="en-US" sz="320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Our culture is increasingly accepting, adopting, and even celebrating various forms of sexual expressions that do not fit a Christian or Biblical worldview, the most prevalent of which </a:t>
            </a:r>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is homosexuality and transgenderism.</a:t>
            </a:r>
            <a:endParaRPr lang="en-US" sz="1800"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17391768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75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Romans 6:1-7</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6001643"/>
          </a:xfrm>
          <a:prstGeom prst="rect">
            <a:avLst/>
          </a:prstGeom>
          <a:noFill/>
        </p:spPr>
        <p:txBody>
          <a:bodyPr wrap="square" rtlCol="0">
            <a:spAutoFit/>
          </a:bodyPr>
          <a:lstStyle/>
          <a:p>
            <a:pPr marL="0" marR="0" algn="just">
              <a:spcBef>
                <a:spcPts val="0"/>
              </a:spcBef>
              <a:spcAft>
                <a:spcPts val="0"/>
              </a:spcAft>
            </a:pPr>
            <a:r>
              <a:rPr lang="en-US" sz="3200" i="1" dirty="0">
                <a:effectLst/>
                <a:uFill>
                  <a:solidFill>
                    <a:srgbClr val="000000"/>
                  </a:solidFill>
                </a:uFill>
                <a:latin typeface="Calibri" panose="020F0502020204030204" pitchFamily="34" charset="0"/>
                <a:ea typeface="Calibri" panose="020F0502020204030204" pitchFamily="34" charset="0"/>
              </a:rPr>
              <a:t>1 What shall we say then? Are we to continue in sin so that grace may increase? 2 May it never be! How shall we who died to sin still live in it? 3 Or do you not know that all of us who have been baptized into Christ Jesus have been baptized into His death? 4 Therefore we have been buried with Him through baptism into death, so that as Christ was raised from the dead through the glory of the Father, so we too might walk in newness of life. 5 For if we have become united with Him in the likeness of His death, certainly we shall also be in the likeness of His resurrection, 6 knowing this, that our old self was crucified with Him, in order that our body of sin might be done away with, so that we would no longer be slaves to sin; 7 for he who has died is freed from sin. </a:t>
            </a:r>
            <a:endParaRPr lang="en-US" sz="3200" dirty="0">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392996773"/>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Romans 6:8-14</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6001643"/>
          </a:xfrm>
          <a:prstGeom prst="rect">
            <a:avLst/>
          </a:prstGeom>
          <a:noFill/>
        </p:spPr>
        <p:txBody>
          <a:bodyPr wrap="square" rtlCol="0">
            <a:spAutoFit/>
          </a:bodyPr>
          <a:lstStyle/>
          <a:p>
            <a:pPr marL="0" marR="0" algn="just">
              <a:spcBef>
                <a:spcPts val="0"/>
              </a:spcBef>
              <a:spcAft>
                <a:spcPts val="0"/>
              </a:spcAft>
            </a:pPr>
            <a:r>
              <a:rPr lang="en-US" sz="3200" i="1" dirty="0">
                <a:effectLst/>
                <a:uFill>
                  <a:solidFill>
                    <a:srgbClr val="000000"/>
                  </a:solidFill>
                </a:uFill>
                <a:latin typeface="Calibri" panose="020F0502020204030204" pitchFamily="34" charset="0"/>
                <a:ea typeface="Calibri" panose="020F0502020204030204" pitchFamily="34" charset="0"/>
              </a:rPr>
              <a:t>8 Now if we have died with Christ, we believe that we shall also live with Him, 9 knowing that Christ, having been raised from the dead, is never to die again; death no longer is master over Him. 10 For the death that He died, He died to sin once for all; but the life that He lives, He lives to God. 11 Even so consider yourselves to be dead to sin, but alive to God in Christ Jesus. 12 Therefore do not let sin reign in your mortal body so that you obey its lusts, 13 and do not go on presenting the members of your body to sin as instruments of unrighteousness; but present yourselves to God as those alive from the dead, and your members as instruments of righteousness to God. 14 For sin shall not be master over you, for you are not under law but under grace. </a:t>
            </a:r>
            <a:endParaRPr lang="en-US" sz="3200" dirty="0">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26305160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clipart&#10;&#10;Description automatically generated">
            <a:extLst>
              <a:ext uri="{FF2B5EF4-FFF2-40B4-BE49-F238E27FC236}">
                <a16:creationId xmlns:a16="http://schemas.microsoft.com/office/drawing/2014/main" id="{19A80C1F-B525-4E0E-8AD0-0C3C2F82A08F}"/>
              </a:ext>
            </a:extLst>
          </p:cNvPr>
          <p:cNvPicPr>
            <a:picLocks noChangeAspect="1"/>
          </p:cNvPicPr>
          <p:nvPr/>
        </p:nvPicPr>
        <p:blipFill>
          <a:blip r:embed="rId2"/>
          <a:stretch>
            <a:fillRect/>
          </a:stretch>
        </p:blipFill>
        <p:spPr>
          <a:xfrm>
            <a:off x="865" y="0"/>
            <a:ext cx="12190270" cy="6858000"/>
          </a:xfrm>
          <a:prstGeom prst="rect">
            <a:avLst/>
          </a:prstGeom>
        </p:spPr>
      </p:pic>
      <p:sp>
        <p:nvSpPr>
          <p:cNvPr id="5" name="TextBox 4">
            <a:extLst>
              <a:ext uri="{FF2B5EF4-FFF2-40B4-BE49-F238E27FC236}">
                <a16:creationId xmlns:a16="http://schemas.microsoft.com/office/drawing/2014/main" id="{0CAA8F06-2798-4F2A-8DC9-8E009C9AC104}"/>
              </a:ext>
            </a:extLst>
          </p:cNvPr>
          <p:cNvSpPr txBox="1"/>
          <p:nvPr/>
        </p:nvSpPr>
        <p:spPr>
          <a:xfrm>
            <a:off x="223378" y="182899"/>
            <a:ext cx="6688901" cy="400110"/>
          </a:xfrm>
          <a:prstGeom prst="rect">
            <a:avLst/>
          </a:prstGeom>
          <a:noFill/>
        </p:spPr>
        <p:txBody>
          <a:bodyPr wrap="square" rtlCol="0">
            <a:spAutoFit/>
          </a:bodyPr>
          <a:lstStyle/>
          <a:p>
            <a:r>
              <a:rPr lang="en-US" sz="2000" b="1" dirty="0">
                <a:latin typeface="Candara" panose="020E0502030303020204" pitchFamily="34" charset="0"/>
              </a:rPr>
              <a:t>January 30, 2022</a:t>
            </a:r>
          </a:p>
        </p:txBody>
      </p:sp>
      <p:sp>
        <p:nvSpPr>
          <p:cNvPr id="2" name="TextBox 1">
            <a:extLst>
              <a:ext uri="{FF2B5EF4-FFF2-40B4-BE49-F238E27FC236}">
                <a16:creationId xmlns:a16="http://schemas.microsoft.com/office/drawing/2014/main" id="{F1588051-E0B5-4638-9205-E46E5525908B}"/>
              </a:ext>
            </a:extLst>
          </p:cNvPr>
          <p:cNvSpPr txBox="1"/>
          <p:nvPr/>
        </p:nvSpPr>
        <p:spPr>
          <a:xfrm>
            <a:off x="550416" y="4672652"/>
            <a:ext cx="10937289" cy="1015663"/>
          </a:xfrm>
          <a:prstGeom prst="rect">
            <a:avLst/>
          </a:prstGeom>
          <a:solidFill>
            <a:schemeClr val="tx2">
              <a:alpha val="85000"/>
            </a:schemeClr>
          </a:solidFill>
        </p:spPr>
        <p:txBody>
          <a:bodyPr wrap="square" rtlCol="0">
            <a:spAutoFit/>
          </a:bodyPr>
          <a:lstStyle/>
          <a:p>
            <a:pPr algn="ctr"/>
            <a:r>
              <a:rPr lang="en-US" sz="3000" b="1" dirty="0">
                <a:solidFill>
                  <a:schemeClr val="bg1"/>
                </a:solidFill>
              </a:rPr>
              <a:t>Christian Morality in a Hostile Culture</a:t>
            </a:r>
          </a:p>
          <a:p>
            <a:pPr algn="ctr"/>
            <a:r>
              <a:rPr lang="en-US" sz="3000" b="1" dirty="0">
                <a:solidFill>
                  <a:schemeClr val="bg1"/>
                </a:solidFill>
              </a:rPr>
              <a:t>(Part 3)</a:t>
            </a:r>
            <a:endParaRPr lang="en-US" sz="2800" b="1" i="1" dirty="0">
              <a:solidFill>
                <a:schemeClr val="bg1"/>
              </a:solidFill>
            </a:endParaRPr>
          </a:p>
        </p:txBody>
      </p:sp>
    </p:spTree>
    <p:extLst>
      <p:ext uri="{BB962C8B-B14F-4D97-AF65-F5344CB8AC3E}">
        <p14:creationId xmlns:p14="http://schemas.microsoft.com/office/powerpoint/2010/main" val="2224979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1 Thessalonians 4:3</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1323439"/>
          </a:xfrm>
          <a:prstGeom prst="rect">
            <a:avLst/>
          </a:prstGeom>
          <a:noFill/>
        </p:spPr>
        <p:txBody>
          <a:bodyPr wrap="square" rtlCol="0">
            <a:spAutoFit/>
          </a:bodyPr>
          <a:lstStyle/>
          <a:p>
            <a:pPr marL="0" marR="0" algn="just">
              <a:spcBef>
                <a:spcPts val="0"/>
              </a:spcBef>
              <a:spcAft>
                <a:spcPts val="0"/>
              </a:spcAft>
            </a:pPr>
            <a:r>
              <a:rPr lang="en-US" sz="4000" i="1"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this is the will of God, your sanctification; that is, that you abstain from sexual immorality.</a:t>
            </a:r>
            <a:endParaRPr lang="en-US" sz="4000" dirty="0">
              <a:effectLst/>
              <a:uFill>
                <a:solidFill>
                  <a:srgbClr val="000000"/>
                </a:solidFill>
              </a:uFill>
              <a:latin typeface="Calibri" panose="020F0502020204030204" pitchFamily="34" charset="0"/>
              <a:ea typeface="Calibri" panose="020F0502020204030204" pitchFamily="34" charset="0"/>
            </a:endParaRPr>
          </a:p>
        </p:txBody>
      </p:sp>
      <p:sp>
        <p:nvSpPr>
          <p:cNvPr id="4" name="TextBox 3">
            <a:extLst>
              <a:ext uri="{FF2B5EF4-FFF2-40B4-BE49-F238E27FC236}">
                <a16:creationId xmlns:a16="http://schemas.microsoft.com/office/drawing/2014/main" id="{BCBA75C6-DA41-48AE-BC3D-CFAC4222D192}"/>
              </a:ext>
            </a:extLst>
          </p:cNvPr>
          <p:cNvSpPr txBox="1"/>
          <p:nvPr/>
        </p:nvSpPr>
        <p:spPr>
          <a:xfrm>
            <a:off x="276435" y="3041402"/>
            <a:ext cx="11590636" cy="707886"/>
          </a:xfrm>
          <a:prstGeom prst="rect">
            <a:avLst/>
          </a:prstGeom>
          <a:noFill/>
        </p:spPr>
        <p:txBody>
          <a:bodyPr wrap="square" rtlCol="0">
            <a:spAutoFit/>
          </a:bodyPr>
          <a:lstStyle/>
          <a:p>
            <a:pPr marL="0" marR="0" algn="just">
              <a:spcBef>
                <a:spcPts val="0"/>
              </a:spcBef>
              <a:spcAft>
                <a:spcPts val="0"/>
              </a:spcAft>
            </a:pPr>
            <a:r>
              <a:rPr lang="en-US" sz="400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Sexual immorality </a:t>
            </a:r>
            <a:r>
              <a:rPr lang="en-US" sz="4000" dirty="0">
                <a:uFill>
                  <a:solidFill>
                    <a:srgbClr val="000000"/>
                  </a:solidFill>
                </a:uFill>
                <a:latin typeface="Calibri" panose="020F0502020204030204" pitchFamily="34" charset="0"/>
                <a:ea typeface="Calibri" panose="020F0502020204030204" pitchFamily="34" charset="0"/>
                <a:cs typeface="Calibri" panose="020F0502020204030204" pitchFamily="34" charset="0"/>
              </a:rPr>
              <a:t>= </a:t>
            </a:r>
            <a:endParaRPr lang="en-US" sz="400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0AACEB96-A9AF-43A4-8CB2-29BA5FF3056A}"/>
              </a:ext>
            </a:extLst>
          </p:cNvPr>
          <p:cNvSpPr txBox="1"/>
          <p:nvPr/>
        </p:nvSpPr>
        <p:spPr>
          <a:xfrm>
            <a:off x="252188" y="3702177"/>
            <a:ext cx="11590636" cy="2308324"/>
          </a:xfrm>
          <a:prstGeom prst="rect">
            <a:avLst/>
          </a:prstGeom>
          <a:noFill/>
        </p:spPr>
        <p:txBody>
          <a:bodyPr wrap="square" rtlCol="0">
            <a:spAutoFit/>
          </a:bodyPr>
          <a:lstStyle/>
          <a:p>
            <a:pPr marL="0" marR="0" algn="just">
              <a:spcBef>
                <a:spcPts val="0"/>
              </a:spcBef>
              <a:spcAft>
                <a:spcPts val="0"/>
              </a:spcAft>
            </a:pPr>
            <a:r>
              <a:rPr lang="en-US" sz="3600" b="1" i="1" u="sng" kern="1800" dirty="0">
                <a:effectLst/>
                <a:latin typeface="Arial" panose="020B0604020202020204" pitchFamily="34" charset="0"/>
                <a:ea typeface="Times New Roman" panose="02020603050405020304" pitchFamily="18" charset="0"/>
              </a:rPr>
              <a:t>any</a:t>
            </a:r>
            <a:r>
              <a:rPr lang="en-US" sz="3600" i="1" kern="1800" dirty="0">
                <a:effectLst/>
                <a:latin typeface="Arial" panose="020B0604020202020204" pitchFamily="34" charset="0"/>
                <a:ea typeface="Times New Roman" panose="02020603050405020304" pitchFamily="18" charset="0"/>
              </a:rPr>
              <a:t> and </a:t>
            </a:r>
            <a:r>
              <a:rPr lang="en-US" sz="3600" b="1" i="1" u="sng" kern="1800" dirty="0">
                <a:effectLst/>
                <a:latin typeface="Arial" panose="020B0604020202020204" pitchFamily="34" charset="0"/>
                <a:ea typeface="Times New Roman" panose="02020603050405020304" pitchFamily="18" charset="0"/>
              </a:rPr>
              <a:t>all</a:t>
            </a:r>
            <a:r>
              <a:rPr lang="en-US" sz="3600" i="1" kern="1800" dirty="0">
                <a:effectLst/>
                <a:latin typeface="Arial" panose="020B0604020202020204" pitchFamily="34" charset="0"/>
                <a:ea typeface="Times New Roman" panose="02020603050405020304" pitchFamily="18" charset="0"/>
              </a:rPr>
              <a:t> sexual activity that is committed outside the marriage bed (Hebrews 13:4); with marriage being biblically understood as one man united to one woman (Genesis 2:21-24).</a:t>
            </a:r>
            <a:endParaRPr lang="en-US" sz="3600" i="1"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5984749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750"/>
                                        <p:tgtEl>
                                          <p:spTgt spid="4"/>
                                        </p:tgtEl>
                                      </p:cBhvr>
                                    </p:animEffect>
                                  </p:childTnLst>
                                </p:cTn>
                              </p:par>
                            </p:childTnLst>
                          </p:cTn>
                        </p:par>
                        <p:par>
                          <p:cTn id="8" fill="hold">
                            <p:stCondLst>
                              <p:cond delay="7000"/>
                            </p:stCondLst>
                            <p:childTnLst>
                              <p:par>
                                <p:cTn id="9" presetID="10" presetClass="entr" presetSubtype="0" fill="hold" grpId="0" nodeType="afterEffect">
                                  <p:stCondLst>
                                    <p:cond delay="75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endParaRPr lang="en-US" sz="3600" b="1" dirty="0">
              <a:solidFill>
                <a:srgbClr val="92D050"/>
              </a:solidFill>
            </a:endParaRPr>
          </a:p>
        </p:txBody>
      </p:sp>
      <p:pic>
        <p:nvPicPr>
          <p:cNvPr id="4" name="Picture 3">
            <a:extLst>
              <a:ext uri="{FF2B5EF4-FFF2-40B4-BE49-F238E27FC236}">
                <a16:creationId xmlns:a16="http://schemas.microsoft.com/office/drawing/2014/main" id="{272B02BF-9352-4E6F-96AE-F01DBDCD7AB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5983" y="-662297"/>
            <a:ext cx="6587017" cy="7992811"/>
          </a:xfrm>
          <a:prstGeom prst="rect">
            <a:avLst/>
          </a:prstGeom>
        </p:spPr>
      </p:pic>
    </p:spTree>
    <p:extLst>
      <p:ext uri="{BB962C8B-B14F-4D97-AF65-F5344CB8AC3E}">
        <p14:creationId xmlns:p14="http://schemas.microsoft.com/office/powerpoint/2010/main" val="382491988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1 Corinthians 6:9-11</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4524315"/>
          </a:xfrm>
          <a:prstGeom prst="rect">
            <a:avLst/>
          </a:prstGeom>
          <a:noFill/>
        </p:spPr>
        <p:txBody>
          <a:bodyPr wrap="square" rtlCol="0">
            <a:spAutoFit/>
          </a:bodyPr>
          <a:lstStyle/>
          <a:p>
            <a:pPr marL="0" marR="0" algn="just">
              <a:spcBef>
                <a:spcPts val="0"/>
              </a:spcBef>
              <a:spcAft>
                <a:spcPts val="0"/>
              </a:spcAft>
            </a:pPr>
            <a:r>
              <a:rPr lang="en-US" sz="3600" i="1" dirty="0">
                <a:effectLst/>
                <a:uFill>
                  <a:solidFill>
                    <a:srgbClr val="000000"/>
                  </a:solidFill>
                </a:uFill>
                <a:latin typeface="Calibri" panose="020F0502020204030204" pitchFamily="34" charset="0"/>
                <a:ea typeface="Calibri" panose="020F0502020204030204" pitchFamily="34" charset="0"/>
              </a:rPr>
              <a:t>9 Or do you not know that the unrighteous will not inherit the kingdom of God? Do not be deceived; neither fornicators, nor idolaters, nor adulterers, nor effeminate, nor homosexuals, 10 nor thieves, nor the covetous, nor drunkards, nor revilers, nor swindlers, will inherit the kingdom of God. 11 Such were some of you; but you were washed, but you were sanctified, but you were justified in the name of the Lord Jesus Christ and in the Spirit of our God. </a:t>
            </a:r>
            <a:endParaRPr lang="en-US" sz="3600" dirty="0">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02644954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Thought</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1938992"/>
          </a:xfrm>
          <a:prstGeom prst="rect">
            <a:avLst/>
          </a:prstGeom>
          <a:noFill/>
        </p:spPr>
        <p:txBody>
          <a:bodyPr wrap="square" rtlCol="0">
            <a:spAutoFit/>
          </a:bodyPr>
          <a:lstStyle/>
          <a:p>
            <a:pPr marL="0" marR="0" algn="just">
              <a:spcBef>
                <a:spcPts val="0"/>
              </a:spcBef>
              <a:spcAft>
                <a:spcPts val="0"/>
              </a:spcAft>
            </a:pPr>
            <a:r>
              <a:rPr lang="en-US" sz="4000" dirty="0">
                <a:latin typeface="Arial" panose="020B0604020202020204" pitchFamily="34" charset="0"/>
                <a:ea typeface="Times New Roman" panose="02020603050405020304" pitchFamily="18" charset="0"/>
              </a:rPr>
              <a:t>A</a:t>
            </a:r>
            <a:r>
              <a:rPr lang="en-US" sz="4000" dirty="0">
                <a:effectLst/>
                <a:latin typeface="Arial" panose="020B0604020202020204" pitchFamily="34" charset="0"/>
                <a:ea typeface="Times New Roman" panose="02020603050405020304" pitchFamily="18" charset="0"/>
              </a:rPr>
              <a:t>s believers in Christ, we are free to be all we can be and to do all we can do for God, but we are never free from God. </a:t>
            </a:r>
            <a:endParaRPr lang="en-US" sz="4000" dirty="0">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04539530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Romans 6:11-13</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3970318"/>
          </a:xfrm>
          <a:prstGeom prst="rect">
            <a:avLst/>
          </a:prstGeom>
          <a:noFill/>
        </p:spPr>
        <p:txBody>
          <a:bodyPr wrap="square" rtlCol="0">
            <a:spAutoFit/>
          </a:bodyPr>
          <a:lstStyle/>
          <a:p>
            <a:pPr marL="0" marR="0" algn="just">
              <a:spcBef>
                <a:spcPts val="0"/>
              </a:spcBef>
              <a:spcAft>
                <a:spcPts val="0"/>
              </a:spcAft>
            </a:pPr>
            <a:r>
              <a:rPr lang="en-US" sz="3600" i="1" dirty="0">
                <a:effectLst/>
                <a:uFill>
                  <a:solidFill>
                    <a:srgbClr val="000000"/>
                  </a:solidFill>
                </a:uFill>
                <a:latin typeface="Calibri" panose="020F0502020204030204" pitchFamily="34" charset="0"/>
                <a:ea typeface="Calibri" panose="020F0502020204030204" pitchFamily="34" charset="0"/>
              </a:rPr>
              <a:t>11 Even so consider yourselves to be dead to sin, but alive to God in Christ Jesus. 12 Therefore do not let sin reign in your mortal body so that you obey its lusts, 13 and do not go on presenting the members of your body to sin as instruments of unrighteousness; but present yourselves to God as those alive from the dead, and your members as instruments of righteousness to God. </a:t>
            </a:r>
            <a:endParaRPr lang="en-US" sz="3600" dirty="0">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54975879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buClr>
                <a:srgbClr val="92D050"/>
              </a:buClr>
              <a:buSzPct val="100000"/>
            </a:pPr>
            <a:r>
              <a:rPr lang="en-US" sz="3600" b="1" dirty="0">
                <a:solidFill>
                  <a:srgbClr val="92D050"/>
                </a:solidFill>
              </a:rPr>
              <a:t>The New Testament view of homosexuality</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87467"/>
            <a:ext cx="11590636" cy="954107"/>
          </a:xfrm>
          <a:prstGeom prst="rect">
            <a:avLst/>
          </a:prstGeom>
          <a:noFill/>
        </p:spPr>
        <p:txBody>
          <a:bodyPr wrap="square" rtlCol="0">
            <a:spAutoFit/>
          </a:bodyPr>
          <a:lstStyle/>
          <a:p>
            <a:pPr marL="571500" lvl="0" indent="-571500">
              <a:buFont typeface="+mj-lt"/>
              <a:buAutoNum type="romanUcPeriod"/>
            </a:pPr>
            <a:r>
              <a:rPr lang="en-US" sz="2800" b="1" dirty="0">
                <a:latin typeface="Arial" panose="020B0604020202020204" pitchFamily="34" charset="0"/>
                <a:cs typeface="Arial" panose="020B0604020202020204" pitchFamily="34" charset="0"/>
              </a:rPr>
              <a:t>Terrible Exchanges – Romans 1:18-32</a:t>
            </a:r>
          </a:p>
          <a:p>
            <a:pPr marL="571500" lvl="0" indent="-571500">
              <a:buFont typeface="+mj-lt"/>
              <a:buAutoNum type="romanUcPeriod"/>
            </a:pPr>
            <a:r>
              <a:rPr lang="en-US" sz="2800" b="1" dirty="0">
                <a:latin typeface="Arial" panose="020B0604020202020204" pitchFamily="34" charset="0"/>
                <a:cs typeface="Arial" panose="020B0604020202020204" pitchFamily="34" charset="0"/>
              </a:rPr>
              <a:t>Who Will Inherit the Kingdom of God? – 1 Corinthians 6:9-11</a:t>
            </a:r>
          </a:p>
        </p:txBody>
      </p:sp>
      <p:sp>
        <p:nvSpPr>
          <p:cNvPr id="5" name="TextBox 4">
            <a:extLst>
              <a:ext uri="{FF2B5EF4-FFF2-40B4-BE49-F238E27FC236}">
                <a16:creationId xmlns:a16="http://schemas.microsoft.com/office/drawing/2014/main" id="{95CA5BC6-BE1F-418D-A9DB-5B247A6DC155}"/>
              </a:ext>
            </a:extLst>
          </p:cNvPr>
          <p:cNvSpPr txBox="1"/>
          <p:nvPr/>
        </p:nvSpPr>
        <p:spPr>
          <a:xfrm>
            <a:off x="300682" y="1976334"/>
            <a:ext cx="11590636" cy="3539430"/>
          </a:xfrm>
          <a:prstGeom prst="rect">
            <a:avLst/>
          </a:prstGeom>
          <a:noFill/>
        </p:spPr>
        <p:txBody>
          <a:bodyPr wrap="square" rtlCol="0">
            <a:spAutoFit/>
          </a:bodyPr>
          <a:lstStyle/>
          <a:p>
            <a:pPr marL="0" marR="0" algn="just">
              <a:spcBef>
                <a:spcPts val="0"/>
              </a:spcBef>
              <a:spcAft>
                <a:spcPts val="0"/>
              </a:spcAft>
            </a:pPr>
            <a:r>
              <a:rPr lang="en-US" sz="3200" i="1" dirty="0">
                <a:effectLst/>
                <a:uFill>
                  <a:solidFill>
                    <a:srgbClr val="000000"/>
                  </a:solidFill>
                </a:uFill>
                <a:latin typeface="Calibri" panose="020F0502020204030204" pitchFamily="34" charset="0"/>
                <a:ea typeface="Calibri" panose="020F0502020204030204" pitchFamily="34" charset="0"/>
              </a:rPr>
              <a:t>9 Or do you not know that the unrighteous will not inherit the kingdom of God? Do not be deceived; neither fornicators, nor idolaters, nor adulterers, nor effeminate, nor homosexuals, 10 nor thieves, nor the covetous, nor drunkards, nor revilers, nor swindlers, will inherit the kingdom of God. 11 Such were some of you; but you were washed, but you were sanctified, but you were justified in the name of the Lord Jesus Christ and in the Spirit of our God. </a:t>
            </a:r>
            <a:endParaRPr lang="en-US" sz="3200" dirty="0">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06978193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75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750"/>
                                        <p:tgtEl>
                                          <p:spTgt spid="2">
                                            <p:txEl>
                                              <p:pRg st="1" end="1"/>
                                            </p:txEl>
                                          </p:spTgt>
                                        </p:tgtEl>
                                      </p:cBhvr>
                                    </p:animEffect>
                                  </p:childTnLst>
                                </p:cTn>
                              </p:par>
                            </p:childTnLst>
                          </p:cTn>
                        </p:par>
                        <p:par>
                          <p:cTn id="8" fill="hold">
                            <p:stCondLst>
                              <p:cond delay="4500"/>
                            </p:stCondLst>
                            <p:childTnLst>
                              <p:par>
                                <p:cTn id="9" presetID="10" presetClass="entr" presetSubtype="0" fill="hold" grpId="0" nodeType="afterEffect">
                                  <p:stCondLst>
                                    <p:cond delay="275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1 Timothy 1:8-11</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5078313"/>
          </a:xfrm>
          <a:prstGeom prst="rect">
            <a:avLst/>
          </a:prstGeom>
          <a:noFill/>
        </p:spPr>
        <p:txBody>
          <a:bodyPr wrap="square" rtlCol="0">
            <a:spAutoFit/>
          </a:bodyPr>
          <a:lstStyle/>
          <a:p>
            <a:pPr marL="0" marR="0" algn="just">
              <a:spcBef>
                <a:spcPts val="0"/>
              </a:spcBef>
              <a:spcAft>
                <a:spcPts val="0"/>
              </a:spcAft>
            </a:pPr>
            <a:r>
              <a:rPr lang="en-US" sz="3600" i="1"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8 But we know that the Law is good, if one uses it lawfully, 9 realizing the fact that law is not made for a righteous person, but for those who are lawless and rebellious, for the ungodly and sinners, for the unholy and profane, for those who kill their fathers or mothers, for murderers 10 and immoral men and homosexuals and kidnappers and liars and perjurers, and whatever else is contrary to sound teaching, 11 according to the glorious gospel of the blessed God, with which I have been entrusted. </a:t>
            </a:r>
            <a:endParaRPr lang="en-US" sz="360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2552590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1 Timothy 1:12-15</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5632311"/>
          </a:xfrm>
          <a:prstGeom prst="rect">
            <a:avLst/>
          </a:prstGeom>
          <a:noFill/>
        </p:spPr>
        <p:txBody>
          <a:bodyPr wrap="square" rtlCol="0">
            <a:spAutoFit/>
          </a:bodyPr>
          <a:lstStyle/>
          <a:p>
            <a:pPr marL="0" marR="0" algn="just">
              <a:spcBef>
                <a:spcPts val="0"/>
              </a:spcBef>
              <a:spcAft>
                <a:spcPts val="0"/>
              </a:spcAft>
            </a:pPr>
            <a:r>
              <a:rPr lang="en-US" sz="3600" i="1"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12 I thank Christ Jesus our Lord, who has strengthened me, because He considered me faithful, putting me into service, 13 even though I was formerly a blasphemer and a persecutor and a violent aggressor. Yet I was shown mercy because I acted ignorantly in unbelief; 14 and the grace of our Lord was more than abundant, with the faith and love which are found in Christ Jesus. 15 It is a trustworthy statement, deserving full acceptance, that Christ Jesus came into the world to save sinners, among whom I am foremost of all. </a:t>
            </a:r>
            <a:endParaRPr lang="en-US" sz="360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5153302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15260</TotalTime>
  <Words>1604</Words>
  <Application>Microsoft Office PowerPoint</Application>
  <PresentationFormat>Widescreen</PresentationFormat>
  <Paragraphs>49</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Candara</vt:lpstr>
      <vt:lpstr>Century Gothic</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 Godfrey</cp:lastModifiedBy>
  <cp:revision>296</cp:revision>
  <cp:lastPrinted>2020-05-22T15:03:41Z</cp:lastPrinted>
  <dcterms:created xsi:type="dcterms:W3CDTF">2019-06-22T19:37:39Z</dcterms:created>
  <dcterms:modified xsi:type="dcterms:W3CDTF">2022-01-27T16:09:51Z</dcterms:modified>
</cp:coreProperties>
</file>